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47" r:id="rId31"/>
    <p:sldId id="448" r:id="rId32"/>
    <p:sldId id="455" r:id="rId33"/>
    <p:sldId id="457" r:id="rId34"/>
    <p:sldId id="459" r:id="rId35"/>
    <p:sldId id="462" r:id="rId36"/>
    <p:sldId id="267" r:id="rId37"/>
    <p:sldId id="440" r:id="rId38"/>
    <p:sldId id="317" r:id="rId39"/>
    <p:sldId id="332" r:id="rId40"/>
    <p:sldId id="488" r:id="rId4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9831" autoAdjust="0"/>
  </p:normalViewPr>
  <p:slideViewPr>
    <p:cSldViewPr snapToGrid="0">
      <p:cViewPr varScale="1">
        <p:scale>
          <a:sx n="99" d="100"/>
          <a:sy n="99" d="100"/>
        </p:scale>
        <p:origin x="13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18/08/2023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18/08/2023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18/08/2023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18/08/2023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18/08/2023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60.png"/><Relationship Id="rId3" Type="http://schemas.openxmlformats.org/officeDocument/2006/relationships/image" Target="../media/image360.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notesSlide" Target="../notesSlides/notesSlide21.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420.png"/><Relationship Id="rId1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16896" cy="5032375"/>
              </a:xfrm>
            </p:spPr>
            <p:txBody>
              <a:bodyPr>
                <a:normAutofit/>
              </a:bodyPr>
              <a:lstStyle/>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16896" cy="5032375"/>
              </a:xfrm>
              <a:blipFill>
                <a:blip r:embed="rId2"/>
                <a:stretch>
                  <a:fillRect l="-1541" t="-1937"/>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das entradas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é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todas as combinações possíveis de pesos,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526"/>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função de uma 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125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oMath>
                </a14:m>
                <a:r>
                  <a:rPr lang="pt-BR" dirty="0"/>
                  <a:t>,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novas casas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a:t>E se plotarmos a função de erro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o </a:t>
                </a:r>
                <a:r>
                  <a:rPr lang="pt-BR" b="1" i="1" dirty="0"/>
                  <a:t>vetor de pesos</a:t>
                </a:r>
                <a:r>
                  <a:rPr lang="pt-BR" dirty="0"/>
                  <a:t>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smtClean="0">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(i.e., tem 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a:t>(chamado de </a:t>
                </a:r>
                <a:r>
                  <a:rPr lang="pt-BR" b="1" i="1" dirty="0"/>
                  <a:t>mínimo</a:t>
                </a:r>
                <a:r>
                  <a:rPr lang="pt-BR" dirty="0"/>
                  <a:t> </a:t>
                </a:r>
                <a:r>
                  <a:rPr lang="pt-BR" b="1" i="1" dirty="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mc:Choice xmlns:a14="http://schemas.microsoft.com/office/drawing/2010/main"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smtClean="0">
                                <a:latin typeface="Cambria Math" panose="02040503050406030204" pitchFamily="18" charset="0"/>
                              </a:rPr>
                              <m:t>𝑿</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a:t>
                </a:r>
                <a:r>
                  <a:rPr lang="pt-BR" b="1" i="1" dirty="0"/>
                  <a:t>erro quadrático médio (EQM)</a:t>
                </a:r>
                <a:r>
                  <a:rPr lang="pt-BR" dirty="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terá o mesmo valor de erro.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nem sempre existem 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409281" y="1825624"/>
                <a:ext cx="6676223"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409281" y="1825624"/>
                <a:ext cx="6676223" cy="5032375"/>
              </a:xfrm>
              <a:blipFill>
                <a:blip r:embed="rId3"/>
                <a:stretch>
                  <a:fillRect l="-1642" t="-1937" r="-2555"/>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63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18060</TotalTime>
  <Words>6460</Words>
  <Application>Microsoft Office PowerPoint</Application>
  <PresentationFormat>Widescreen</PresentationFormat>
  <Paragraphs>430</Paragraphs>
  <Slides>40</Slides>
  <Notes>23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40</vt:i4>
      </vt:variant>
    </vt:vector>
  </HeadingPairs>
  <TitlesOfParts>
    <vt:vector size="47"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2336</cp:revision>
  <dcterms:created xsi:type="dcterms:W3CDTF">2020-02-17T11:18:32Z</dcterms:created>
  <dcterms:modified xsi:type="dcterms:W3CDTF">2023-08-18T16:53:15Z</dcterms:modified>
</cp:coreProperties>
</file>